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8" r:id="rId14"/>
    <p:sldId id="269" r:id="rId15"/>
    <p:sldId id="270" r:id="rId16"/>
    <p:sldId id="27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0" r:id="rId25"/>
    <p:sldId id="288" r:id="rId26"/>
    <p:sldId id="282" r:id="rId27"/>
    <p:sldId id="283" r:id="rId28"/>
    <p:sldId id="284" r:id="rId29"/>
    <p:sldId id="285" r:id="rId30"/>
    <p:sldId id="286" r:id="rId31"/>
    <p:sldId id="287" r:id="rId32"/>
    <p:sldId id="289" r:id="rId33"/>
  </p:sldIdLst>
  <p:sldSz cx="13716000" cy="2286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melia Braun" initials="EB" lastIdx="1" clrIdx="0">
    <p:extLst>
      <p:ext uri="{19B8F6BF-5375-455C-9EA6-DF929625EA0E}">
        <p15:presenceInfo xmlns:p15="http://schemas.microsoft.com/office/powerpoint/2012/main" userId="76ef7f898e404d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0000"/>
    <a:srgbClr val="EF9500"/>
    <a:srgbClr val="0000FF"/>
    <a:srgbClr val="000000"/>
    <a:srgbClr val="FF0000"/>
    <a:srgbClr val="FFA500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2" autoAdjust="0"/>
    <p:restoredTop sz="94660"/>
  </p:normalViewPr>
  <p:slideViewPr>
    <p:cSldViewPr snapToGrid="0">
      <p:cViewPr>
        <p:scale>
          <a:sx n="60" d="100"/>
          <a:sy n="60" d="100"/>
        </p:scale>
        <p:origin x="119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3741210"/>
            <a:ext cx="11658600" cy="7958667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12006793"/>
            <a:ext cx="10287000" cy="5519207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83" indent="0" algn="ctr">
              <a:buNone/>
              <a:defRPr sz="3000"/>
            </a:lvl2pPr>
            <a:lvl3pPr marL="1371765" indent="0" algn="ctr">
              <a:buNone/>
              <a:defRPr sz="2700"/>
            </a:lvl3pPr>
            <a:lvl4pPr marL="2057646" indent="0" algn="ctr">
              <a:buNone/>
              <a:defRPr sz="2400"/>
            </a:lvl4pPr>
            <a:lvl5pPr marL="2743529" indent="0" algn="ctr">
              <a:buNone/>
              <a:defRPr sz="2400"/>
            </a:lvl5pPr>
            <a:lvl6pPr marL="3429411" indent="0" algn="ctr">
              <a:buNone/>
              <a:defRPr sz="2400"/>
            </a:lvl6pPr>
            <a:lvl7pPr marL="4115295" indent="0" algn="ctr">
              <a:buNone/>
              <a:defRPr sz="2400"/>
            </a:lvl7pPr>
            <a:lvl8pPr marL="4801176" indent="0" algn="ctr">
              <a:buNone/>
              <a:defRPr sz="2400"/>
            </a:lvl8pPr>
            <a:lvl9pPr marL="5487058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12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41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9" y="1217085"/>
            <a:ext cx="2957513" cy="193727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1217085"/>
            <a:ext cx="8701088" cy="193727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8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1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2" y="5699135"/>
            <a:ext cx="11830050" cy="9509123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2" y="15298218"/>
            <a:ext cx="11830050" cy="5000623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883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76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64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52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411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529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117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705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6085420"/>
            <a:ext cx="582930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6085420"/>
            <a:ext cx="582930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83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217089"/>
            <a:ext cx="11830050" cy="44185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3" y="5603880"/>
            <a:ext cx="5802510" cy="2746373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83" indent="0">
              <a:buNone/>
              <a:defRPr sz="3000" b="1"/>
            </a:lvl2pPr>
            <a:lvl3pPr marL="1371765" indent="0">
              <a:buNone/>
              <a:defRPr sz="2700" b="1"/>
            </a:lvl3pPr>
            <a:lvl4pPr marL="2057646" indent="0">
              <a:buNone/>
              <a:defRPr sz="2400" b="1"/>
            </a:lvl4pPr>
            <a:lvl5pPr marL="2743529" indent="0">
              <a:buNone/>
              <a:defRPr sz="2400" b="1"/>
            </a:lvl5pPr>
            <a:lvl6pPr marL="3429411" indent="0">
              <a:buNone/>
              <a:defRPr sz="2400" b="1"/>
            </a:lvl6pPr>
            <a:lvl7pPr marL="4115295" indent="0">
              <a:buNone/>
              <a:defRPr sz="2400" b="1"/>
            </a:lvl7pPr>
            <a:lvl8pPr marL="4801176" indent="0">
              <a:buNone/>
              <a:defRPr sz="2400" b="1"/>
            </a:lvl8pPr>
            <a:lvl9pPr marL="5487058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3" y="8350250"/>
            <a:ext cx="5802510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32" y="5603880"/>
            <a:ext cx="5831087" cy="2746373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83" indent="0">
              <a:buNone/>
              <a:defRPr sz="3000" b="1"/>
            </a:lvl2pPr>
            <a:lvl3pPr marL="1371765" indent="0">
              <a:buNone/>
              <a:defRPr sz="2700" b="1"/>
            </a:lvl3pPr>
            <a:lvl4pPr marL="2057646" indent="0">
              <a:buNone/>
              <a:defRPr sz="2400" b="1"/>
            </a:lvl4pPr>
            <a:lvl5pPr marL="2743529" indent="0">
              <a:buNone/>
              <a:defRPr sz="2400" b="1"/>
            </a:lvl5pPr>
            <a:lvl6pPr marL="3429411" indent="0">
              <a:buNone/>
              <a:defRPr sz="2400" b="1"/>
            </a:lvl6pPr>
            <a:lvl7pPr marL="4115295" indent="0">
              <a:buNone/>
              <a:defRPr sz="2400" b="1"/>
            </a:lvl7pPr>
            <a:lvl8pPr marL="4801176" indent="0">
              <a:buNone/>
              <a:defRPr sz="2400" b="1"/>
            </a:lvl8pPr>
            <a:lvl9pPr marL="5487058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32" y="8350250"/>
            <a:ext cx="5831087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9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94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824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8" y="1524000"/>
            <a:ext cx="4423767" cy="53340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93" y="3291423"/>
            <a:ext cx="6943725" cy="16245417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8" y="6858000"/>
            <a:ext cx="4423767" cy="12705293"/>
          </a:xfrm>
        </p:spPr>
        <p:txBody>
          <a:bodyPr/>
          <a:lstStyle>
            <a:lvl1pPr marL="0" indent="0">
              <a:buNone/>
              <a:defRPr sz="2400"/>
            </a:lvl1pPr>
            <a:lvl2pPr marL="685883" indent="0">
              <a:buNone/>
              <a:defRPr sz="2100"/>
            </a:lvl2pPr>
            <a:lvl3pPr marL="1371765" indent="0">
              <a:buNone/>
              <a:defRPr sz="1800"/>
            </a:lvl3pPr>
            <a:lvl4pPr marL="2057646" indent="0">
              <a:buNone/>
              <a:defRPr sz="1500"/>
            </a:lvl4pPr>
            <a:lvl5pPr marL="2743529" indent="0">
              <a:buNone/>
              <a:defRPr sz="1500"/>
            </a:lvl5pPr>
            <a:lvl6pPr marL="3429411" indent="0">
              <a:buNone/>
              <a:defRPr sz="1500"/>
            </a:lvl6pPr>
            <a:lvl7pPr marL="4115295" indent="0">
              <a:buNone/>
              <a:defRPr sz="1500"/>
            </a:lvl7pPr>
            <a:lvl8pPr marL="4801176" indent="0">
              <a:buNone/>
              <a:defRPr sz="1500"/>
            </a:lvl8pPr>
            <a:lvl9pPr marL="548705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8" y="1524000"/>
            <a:ext cx="4423767" cy="53340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93" y="3291423"/>
            <a:ext cx="6943725" cy="16245417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83" indent="0">
              <a:buNone/>
              <a:defRPr sz="4200"/>
            </a:lvl2pPr>
            <a:lvl3pPr marL="1371765" indent="0">
              <a:buNone/>
              <a:defRPr sz="3600"/>
            </a:lvl3pPr>
            <a:lvl4pPr marL="2057646" indent="0">
              <a:buNone/>
              <a:defRPr sz="3000"/>
            </a:lvl4pPr>
            <a:lvl5pPr marL="2743529" indent="0">
              <a:buNone/>
              <a:defRPr sz="3000"/>
            </a:lvl5pPr>
            <a:lvl6pPr marL="3429411" indent="0">
              <a:buNone/>
              <a:defRPr sz="3000"/>
            </a:lvl6pPr>
            <a:lvl7pPr marL="4115295" indent="0">
              <a:buNone/>
              <a:defRPr sz="3000"/>
            </a:lvl7pPr>
            <a:lvl8pPr marL="4801176" indent="0">
              <a:buNone/>
              <a:defRPr sz="3000"/>
            </a:lvl8pPr>
            <a:lvl9pPr marL="5487058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8" y="6858000"/>
            <a:ext cx="4423767" cy="12705293"/>
          </a:xfrm>
        </p:spPr>
        <p:txBody>
          <a:bodyPr/>
          <a:lstStyle>
            <a:lvl1pPr marL="0" indent="0">
              <a:buNone/>
              <a:defRPr sz="2400"/>
            </a:lvl1pPr>
            <a:lvl2pPr marL="685883" indent="0">
              <a:buNone/>
              <a:defRPr sz="2100"/>
            </a:lvl2pPr>
            <a:lvl3pPr marL="1371765" indent="0">
              <a:buNone/>
              <a:defRPr sz="1800"/>
            </a:lvl3pPr>
            <a:lvl4pPr marL="2057646" indent="0">
              <a:buNone/>
              <a:defRPr sz="1500"/>
            </a:lvl4pPr>
            <a:lvl5pPr marL="2743529" indent="0">
              <a:buNone/>
              <a:defRPr sz="1500"/>
            </a:lvl5pPr>
            <a:lvl6pPr marL="3429411" indent="0">
              <a:buNone/>
              <a:defRPr sz="1500"/>
            </a:lvl6pPr>
            <a:lvl7pPr marL="4115295" indent="0">
              <a:buNone/>
              <a:defRPr sz="1500"/>
            </a:lvl7pPr>
            <a:lvl8pPr marL="4801176" indent="0">
              <a:buNone/>
              <a:defRPr sz="1500"/>
            </a:lvl8pPr>
            <a:lvl9pPr marL="548705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60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1217089"/>
            <a:ext cx="11830050" cy="4418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6085420"/>
            <a:ext cx="11830050" cy="1450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21187840"/>
            <a:ext cx="30861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E3505-B0F7-4A6F-AFA4-B6981E8353A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21187840"/>
            <a:ext cx="462915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21187840"/>
            <a:ext cx="30861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35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765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42" indent="-342942" algn="l" defTabSz="1371765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823" indent="-342942" algn="l" defTabSz="13717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706" indent="-342942" algn="l" defTabSz="13717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588" indent="-342942" algn="l" defTabSz="13717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469" indent="-342942" algn="l" defTabSz="13717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2353" indent="-342942" algn="l" defTabSz="13717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8235" indent="-342942" algn="l" defTabSz="13717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4118" indent="-342942" algn="l" defTabSz="13717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999" indent="-342942" algn="l" defTabSz="13717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7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83" algn="l" defTabSz="13717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765" algn="l" defTabSz="13717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646" algn="l" defTabSz="13717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529" algn="l" defTabSz="13717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411" algn="l" defTabSz="13717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5295" algn="l" defTabSz="13717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1176" algn="l" defTabSz="13717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7058" algn="l" defTabSz="13717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3.wdp"/><Relationship Id="rId7" Type="http://schemas.openxmlformats.org/officeDocument/2006/relationships/image" Target="../media/image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0.png"/><Relationship Id="rId7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11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11.pn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0.png"/><Relationship Id="rId7" Type="http://schemas.openxmlformats.org/officeDocument/2006/relationships/image" Target="../media/image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0.png"/><Relationship Id="rId7" Type="http://schemas.openxmlformats.org/officeDocument/2006/relationships/image" Target="../media/image6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5.png"/><Relationship Id="rId7" Type="http://schemas.openxmlformats.org/officeDocument/2006/relationships/image" Target="../media/image6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11.png"/><Relationship Id="rId9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0.png"/><Relationship Id="rId7" Type="http://schemas.openxmlformats.org/officeDocument/2006/relationships/image" Target="../media/image7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0.png"/><Relationship Id="rId7" Type="http://schemas.openxmlformats.org/officeDocument/2006/relationships/image" Target="../media/image8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0.png"/><Relationship Id="rId7" Type="http://schemas.openxmlformats.org/officeDocument/2006/relationships/image" Target="../media/image8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0.png"/><Relationship Id="rId7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0.png"/><Relationship Id="rId7" Type="http://schemas.openxmlformats.org/officeDocument/2006/relationships/image" Target="../media/image9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0.png"/><Relationship Id="rId7" Type="http://schemas.openxmlformats.org/officeDocument/2006/relationships/image" Target="../media/image9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1.png"/><Relationship Id="rId9" Type="http://schemas.openxmlformats.org/officeDocument/2006/relationships/image" Target="../media/image1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01.png"/><Relationship Id="rId7" Type="http://schemas.openxmlformats.org/officeDocument/2006/relationships/image" Target="../media/image11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01.png"/><Relationship Id="rId7" Type="http://schemas.openxmlformats.org/officeDocument/2006/relationships/image" Target="../media/image12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01.png"/><Relationship Id="rId7" Type="http://schemas.openxmlformats.org/officeDocument/2006/relationships/image" Target="../media/image12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01.png"/><Relationship Id="rId7" Type="http://schemas.openxmlformats.org/officeDocument/2006/relationships/image" Target="../media/image12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01.png"/><Relationship Id="rId7" Type="http://schemas.openxmlformats.org/officeDocument/2006/relationships/image" Target="../media/image13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01.png"/><Relationship Id="rId7" Type="http://schemas.openxmlformats.org/officeDocument/2006/relationships/image" Target="../media/image13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01.png"/><Relationship Id="rId7" Type="http://schemas.openxmlformats.org/officeDocument/2006/relationships/image" Target="../media/image14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EA3BBD-AF77-B408-98C9-72A3CD568B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035" t="1127" r="5429" b="14068"/>
          <a:stretch/>
        </p:blipFill>
        <p:spPr>
          <a:xfrm>
            <a:off x="3157213" y="8884614"/>
            <a:ext cx="7150004" cy="46272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541BCF-B133-280C-7039-BB09ADD18CC7}"/>
              </a:ext>
            </a:extLst>
          </p:cNvPr>
          <p:cNvCxnSpPr>
            <a:cxnSpLocks/>
          </p:cNvCxnSpPr>
          <p:nvPr/>
        </p:nvCxnSpPr>
        <p:spPr>
          <a:xfrm flipH="1">
            <a:off x="3159659" y="13492951"/>
            <a:ext cx="714756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CCF98D2-FEBC-366A-40EF-B797E98C6070}"/>
              </a:ext>
            </a:extLst>
          </p:cNvPr>
          <p:cNvSpPr txBox="1"/>
          <p:nvPr/>
        </p:nvSpPr>
        <p:spPr>
          <a:xfrm>
            <a:off x="3136798" y="13491815"/>
            <a:ext cx="23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01F93-B686-8E28-5BF6-DDEF620EA0D0}"/>
              </a:ext>
            </a:extLst>
          </p:cNvPr>
          <p:cNvSpPr txBox="1"/>
          <p:nvPr/>
        </p:nvSpPr>
        <p:spPr>
          <a:xfrm>
            <a:off x="5041255" y="13496080"/>
            <a:ext cx="609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500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185FB-E3B3-CCC5-74D0-51D69615507F}"/>
              </a:ext>
            </a:extLst>
          </p:cNvPr>
          <p:cNvSpPr txBox="1"/>
          <p:nvPr/>
        </p:nvSpPr>
        <p:spPr>
          <a:xfrm>
            <a:off x="6965649" y="13490072"/>
            <a:ext cx="813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1000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366CB-C330-ED03-DE81-28796000D96F}"/>
              </a:ext>
            </a:extLst>
          </p:cNvPr>
          <p:cNvSpPr txBox="1"/>
          <p:nvPr/>
        </p:nvSpPr>
        <p:spPr>
          <a:xfrm>
            <a:off x="8967064" y="13492965"/>
            <a:ext cx="950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1500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EFE4ED-09CF-2609-3CAA-0818CA79D1D6}"/>
              </a:ext>
            </a:extLst>
          </p:cNvPr>
          <p:cNvCxnSpPr/>
          <p:nvPr/>
        </p:nvCxnSpPr>
        <p:spPr>
          <a:xfrm flipV="1">
            <a:off x="3159657" y="8887515"/>
            <a:ext cx="0" cy="460255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B771761-D73E-C5AE-1773-DA97B98B306D}"/>
              </a:ext>
            </a:extLst>
          </p:cNvPr>
          <p:cNvSpPr txBox="1"/>
          <p:nvPr/>
        </p:nvSpPr>
        <p:spPr>
          <a:xfrm>
            <a:off x="2906985" y="13127833"/>
            <a:ext cx="23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77CB0-51DB-C913-5EBF-7F814AA5E5A3}"/>
              </a:ext>
            </a:extLst>
          </p:cNvPr>
          <p:cNvSpPr txBox="1"/>
          <p:nvPr/>
        </p:nvSpPr>
        <p:spPr>
          <a:xfrm>
            <a:off x="2906985" y="12003197"/>
            <a:ext cx="23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25A95A-EC38-3673-9061-4E35AFF762E5}"/>
              </a:ext>
            </a:extLst>
          </p:cNvPr>
          <p:cNvSpPr txBox="1"/>
          <p:nvPr/>
        </p:nvSpPr>
        <p:spPr>
          <a:xfrm>
            <a:off x="2798818" y="10890696"/>
            <a:ext cx="423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C1223A-F7AF-ED97-95F2-040FFD87D0B9}"/>
              </a:ext>
            </a:extLst>
          </p:cNvPr>
          <p:cNvSpPr txBox="1"/>
          <p:nvPr/>
        </p:nvSpPr>
        <p:spPr>
          <a:xfrm>
            <a:off x="2798818" y="9745192"/>
            <a:ext cx="423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828946-2193-F0CB-2D7A-EE06531C7FEE}"/>
              </a:ext>
            </a:extLst>
          </p:cNvPr>
          <p:cNvSpPr txBox="1"/>
          <p:nvPr/>
        </p:nvSpPr>
        <p:spPr>
          <a:xfrm rot="16200000">
            <a:off x="1934407" y="1101357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7C203F-3440-22BC-A590-23D39E761095}"/>
                  </a:ext>
                </a:extLst>
              </p:cNvPr>
              <p:cNvSpPr txBox="1"/>
              <p:nvPr/>
            </p:nvSpPr>
            <p:spPr>
              <a:xfrm>
                <a:off x="6057345" y="13740374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7C203F-3440-22BC-A590-23D39E761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345" y="13740374"/>
                <a:ext cx="14268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63CBB839-9CAA-2EFD-6845-FC5102C61470}"/>
              </a:ext>
            </a:extLst>
          </p:cNvPr>
          <p:cNvGrpSpPr/>
          <p:nvPr/>
        </p:nvGrpSpPr>
        <p:grpSpPr>
          <a:xfrm>
            <a:off x="9206637" y="12050597"/>
            <a:ext cx="1255780" cy="1077218"/>
            <a:chOff x="9893102" y="4195019"/>
            <a:chExt cx="1763019" cy="1077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F2E37C-E8A2-251F-F33E-2B55025F0515}"/>
                </a:ext>
              </a:extLst>
            </p:cNvPr>
            <p:cNvSpPr txBox="1"/>
            <p:nvPr/>
          </p:nvSpPr>
          <p:spPr>
            <a:xfrm>
              <a:off x="10240838" y="4195019"/>
              <a:ext cx="1415283" cy="1077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Amod</a:t>
              </a:r>
              <a:endParaRPr lang="en-US" sz="16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Ac</a:t>
              </a:r>
            </a:p>
            <a:p>
              <a:r>
                <a:rPr lang="en-US" sz="16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Aj</a:t>
              </a:r>
              <a:endParaRPr lang="en-US" sz="16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Ap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82B9496-371E-FF4A-C3EB-9C234EA151D3}"/>
                </a:ext>
              </a:extLst>
            </p:cNvPr>
            <p:cNvSpPr/>
            <p:nvPr/>
          </p:nvSpPr>
          <p:spPr>
            <a:xfrm>
              <a:off x="9893103" y="4301491"/>
              <a:ext cx="347735" cy="186690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75BBAD6-33D3-A423-61F5-B296A96DA776}"/>
                </a:ext>
              </a:extLst>
            </p:cNvPr>
            <p:cNvSpPr/>
            <p:nvPr/>
          </p:nvSpPr>
          <p:spPr>
            <a:xfrm>
              <a:off x="9894313" y="4540874"/>
              <a:ext cx="347734" cy="186690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59BCB9B-99C9-4FB1-6F69-CA726B95ED6E}"/>
                </a:ext>
              </a:extLst>
            </p:cNvPr>
            <p:cNvSpPr/>
            <p:nvPr/>
          </p:nvSpPr>
          <p:spPr>
            <a:xfrm>
              <a:off x="9893102" y="4780257"/>
              <a:ext cx="347735" cy="186690"/>
            </a:xfrm>
            <a:prstGeom prst="roundRect">
              <a:avLst/>
            </a:prstGeom>
            <a:solidFill>
              <a:srgbClr val="EF9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5558B19-B794-9611-740F-9332CF2D8A32}"/>
                </a:ext>
              </a:extLst>
            </p:cNvPr>
            <p:cNvSpPr/>
            <p:nvPr/>
          </p:nvSpPr>
          <p:spPr>
            <a:xfrm>
              <a:off x="9893102" y="5018549"/>
              <a:ext cx="347735" cy="186690"/>
            </a:xfrm>
            <a:prstGeom prst="roundRect">
              <a:avLst/>
            </a:pr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34ABCB-BB8E-1E04-7616-4ADCC354DE35}"/>
              </a:ext>
            </a:extLst>
          </p:cNvPr>
          <p:cNvSpPr txBox="1"/>
          <p:nvPr/>
        </p:nvSpPr>
        <p:spPr>
          <a:xfrm>
            <a:off x="1123954" y="8763002"/>
            <a:ext cx="133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K6706L1</a:t>
            </a:r>
          </a:p>
        </p:txBody>
      </p:sp>
    </p:spTree>
    <p:extLst>
      <p:ext uri="{BB962C8B-B14F-4D97-AF65-F5344CB8AC3E}">
        <p14:creationId xmlns:p14="http://schemas.microsoft.com/office/powerpoint/2010/main" val="1162542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F5A623-F153-49E1-CB8E-652FAB4BC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755" t="1442" r="14623" b="3844"/>
          <a:stretch/>
        </p:blipFill>
        <p:spPr>
          <a:xfrm>
            <a:off x="1586996" y="5937020"/>
            <a:ext cx="4948416" cy="57576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BD0630-BCAD-C5A7-113D-409FAC5D05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304" t="1969" r="14096" b="3991"/>
          <a:stretch/>
        </p:blipFill>
        <p:spPr>
          <a:xfrm>
            <a:off x="6761544" y="5952725"/>
            <a:ext cx="4948416" cy="5740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87836" y="8631193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87836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341569" y="4562328"/>
            <a:ext cx="7032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Eschweilera</a:t>
            </a:r>
            <a:r>
              <a:rPr lang="en-US" sz="3600" b="1" i="1" dirty="0"/>
              <a:t> </a:t>
            </a:r>
            <a:r>
              <a:rPr lang="en-US" sz="3600" b="1" dirty="0"/>
              <a:t>sp</a:t>
            </a:r>
            <a:r>
              <a:rPr lang="en-US" sz="3600" b="1" i="1" dirty="0"/>
              <a:t>. trufle1</a:t>
            </a:r>
            <a:r>
              <a:rPr lang="en-US" sz="3600" b="1" dirty="0"/>
              <a:t>, Leaf 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5C63E8-00CF-1939-4C50-977796458E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543" y="11993289"/>
            <a:ext cx="4970149" cy="58046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616664-7B39-70D9-6723-448EB33653D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26" r="1"/>
          <a:stretch/>
        </p:blipFill>
        <p:spPr>
          <a:xfrm>
            <a:off x="1590805" y="12043393"/>
            <a:ext cx="4948017" cy="575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1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87836" y="8631193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87836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588013" y="4562328"/>
            <a:ext cx="6347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Eschweilera</a:t>
            </a:r>
            <a:r>
              <a:rPr lang="en-US" sz="3600" b="1" i="1" dirty="0"/>
              <a:t> </a:t>
            </a:r>
            <a:r>
              <a:rPr lang="en-US" sz="3600" b="1" dirty="0"/>
              <a:t>sp</a:t>
            </a:r>
            <a:r>
              <a:rPr lang="en-US" sz="3600" b="1" i="1" dirty="0"/>
              <a:t>. trufle1</a:t>
            </a:r>
            <a:r>
              <a:rPr lang="en-US" sz="3600" b="1" dirty="0"/>
              <a:t>, Leaf 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C70ACB-8922-0415-FD93-6D5284BCD7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6"/>
          <a:stretch/>
        </p:blipFill>
        <p:spPr>
          <a:xfrm>
            <a:off x="1586996" y="11993298"/>
            <a:ext cx="4948416" cy="5757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A80744-87E2-4ABE-3EF7-02C7725D1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544" y="12010807"/>
            <a:ext cx="4907730" cy="57576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19C3B0-2532-6724-7C1B-FC0319B015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9655" y="6050369"/>
            <a:ext cx="4905757" cy="56425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DF8E231-AD69-6906-AB07-1C0D8EC84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1544" y="5996461"/>
            <a:ext cx="4905757" cy="569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57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36141" y="5027272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23830" y="14234417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56025" y="5104224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53386" y="10861897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776847" y="20515222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847" y="20515222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480547" y="20515221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547" y="20515221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6952" y="10087734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3012507" y="1681687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97952" y="1681687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570450" y="1035356"/>
            <a:ext cx="657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Tachigali</a:t>
            </a:r>
            <a:r>
              <a:rPr lang="en-US" sz="3600" b="1" i="1" dirty="0"/>
              <a:t> </a:t>
            </a:r>
            <a:r>
              <a:rPr lang="en-US" sz="3600" b="1" i="1" dirty="0" err="1"/>
              <a:t>chrysophylla</a:t>
            </a:r>
            <a:r>
              <a:rPr lang="en-US" sz="3600" b="1" dirty="0"/>
              <a:t>, Leaf 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DF61C1-3372-B0C9-212A-FEBEB7640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048" y="8466327"/>
            <a:ext cx="5007070" cy="5757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5181A7-DD31-A0E8-A662-CFD5C1821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250" y="8466327"/>
            <a:ext cx="4994276" cy="5757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7DD344-8FC0-A621-C398-7C66A16099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2"/>
          <a:stretch/>
        </p:blipFill>
        <p:spPr>
          <a:xfrm>
            <a:off x="1605776" y="2476934"/>
            <a:ext cx="4911688" cy="57173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776D07-B9F3-6800-987F-811CBD63A3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2443360"/>
            <a:ext cx="4938525" cy="57225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FF893AE-DAB2-5374-A6E1-DFB2072F82C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73"/>
          <a:stretch/>
        </p:blipFill>
        <p:spPr>
          <a:xfrm>
            <a:off x="1617784" y="14496028"/>
            <a:ext cx="4958333" cy="57471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5518B4-AF39-397D-4380-F2EE1BA0DF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0" y="14524406"/>
            <a:ext cx="4938525" cy="570673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9AB5BCE-3F18-1833-DE6C-57343695CA8F}"/>
              </a:ext>
            </a:extLst>
          </p:cNvPr>
          <p:cNvSpPr txBox="1"/>
          <p:nvPr/>
        </p:nvSpPr>
        <p:spPr>
          <a:xfrm rot="16200000">
            <a:off x="748731" y="17184945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</p:spTree>
    <p:extLst>
      <p:ext uri="{BB962C8B-B14F-4D97-AF65-F5344CB8AC3E}">
        <p14:creationId xmlns:p14="http://schemas.microsoft.com/office/powerpoint/2010/main" val="3239902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36141" y="5027272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23830" y="14234417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56025" y="5104224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53386" y="10861897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776847" y="20515222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847" y="20515222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480547" y="20515221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547" y="20515221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6952" y="10087734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3012507" y="1681687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97952" y="1681687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574079" y="1037961"/>
            <a:ext cx="6530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Tachigali</a:t>
            </a:r>
            <a:r>
              <a:rPr lang="en-US" sz="3600" b="1" i="1" dirty="0"/>
              <a:t> </a:t>
            </a:r>
            <a:r>
              <a:rPr lang="en-US" sz="3600" b="1" i="1" dirty="0" err="1"/>
              <a:t>chrysophylla</a:t>
            </a:r>
            <a:r>
              <a:rPr lang="en-US" sz="3600" b="1" dirty="0"/>
              <a:t>, Leaf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AB5BCE-3F18-1833-DE6C-57343695CA8F}"/>
              </a:ext>
            </a:extLst>
          </p:cNvPr>
          <p:cNvSpPr txBox="1"/>
          <p:nvPr/>
        </p:nvSpPr>
        <p:spPr>
          <a:xfrm rot="16200000">
            <a:off x="748731" y="17184945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76C0CD-ABE5-60CC-2461-C49C16D46D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3"/>
          <a:stretch/>
        </p:blipFill>
        <p:spPr>
          <a:xfrm>
            <a:off x="6839327" y="2430688"/>
            <a:ext cx="4920121" cy="57163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19F49B-4879-C027-80D7-CCB5A2E86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9921" y="8486481"/>
            <a:ext cx="4930655" cy="5717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6CB6E8-5637-D18D-835C-ACE4EA86E8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1934" y="8486481"/>
            <a:ext cx="4930656" cy="57706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2E6163-9ACC-6A2A-F182-9346128AB8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789" y="14524406"/>
            <a:ext cx="4912130" cy="57067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20A257-963F-4995-F74D-3D289D6105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15"/>
          <a:stretch/>
        </p:blipFill>
        <p:spPr>
          <a:xfrm>
            <a:off x="6880303" y="14524406"/>
            <a:ext cx="4853959" cy="57067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3C4BEE-26AD-FBAF-6791-D4284DC47E3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59"/>
          <a:stretch/>
        </p:blipFill>
        <p:spPr>
          <a:xfrm>
            <a:off x="1650380" y="2429712"/>
            <a:ext cx="4860197" cy="571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71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948563" y="4562328"/>
            <a:ext cx="573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Chimarrhis</a:t>
            </a:r>
            <a:r>
              <a:rPr lang="en-US" sz="3600" b="1" i="1" dirty="0"/>
              <a:t> turbinate</a:t>
            </a:r>
            <a:r>
              <a:rPr lang="en-US" sz="3600" b="1" dirty="0"/>
              <a:t>, Leaf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3E296-388A-CFD7-B4F1-4D29B08BD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784" y="11993298"/>
            <a:ext cx="4945974" cy="5717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A9AF0B-6E1E-09B6-1CE8-D8ED9BF03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294" y="11993298"/>
            <a:ext cx="4945974" cy="57250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5FE18D-3CB5-40DD-DC07-1919DED957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2797" y="5927286"/>
            <a:ext cx="4940639" cy="57656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0AE3F4-E57A-3E19-C891-7301BCD0F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5698" y="5903367"/>
            <a:ext cx="4940639" cy="58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1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2BFC5F-04C6-2B9E-BD1A-F26A944AD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717" y="11993298"/>
            <a:ext cx="4949041" cy="5784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BCADB-6A67-B3CB-7AF1-0708E4126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294" y="11993298"/>
            <a:ext cx="4974014" cy="57845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12C09B-D6AC-107E-415F-D91C06248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7718" y="5970331"/>
            <a:ext cx="4949040" cy="57225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34D7CE2-5793-E354-9C75-819249F693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2721" y="5936856"/>
            <a:ext cx="4974014" cy="57560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DDAA06-9BD7-1838-1685-BF3E2CFCED74}"/>
              </a:ext>
            </a:extLst>
          </p:cNvPr>
          <p:cNvSpPr txBox="1"/>
          <p:nvPr/>
        </p:nvSpPr>
        <p:spPr>
          <a:xfrm>
            <a:off x="3948563" y="4562328"/>
            <a:ext cx="573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Chimarrhis</a:t>
            </a:r>
            <a:r>
              <a:rPr lang="en-US" sz="3600" b="1" i="1" dirty="0"/>
              <a:t> turbinate</a:t>
            </a:r>
            <a:r>
              <a:rPr lang="en-US" sz="3600" b="1" dirty="0"/>
              <a:t>, Leaf 2</a:t>
            </a:r>
          </a:p>
        </p:txBody>
      </p:sp>
    </p:spTree>
    <p:extLst>
      <p:ext uri="{BB962C8B-B14F-4D97-AF65-F5344CB8AC3E}">
        <p14:creationId xmlns:p14="http://schemas.microsoft.com/office/powerpoint/2010/main" val="3702220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36141" y="5027272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23830" y="14234417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56025" y="5104224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53386" y="10861897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776847" y="20515222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847" y="20515222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480547" y="20515221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547" y="20515221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6952" y="10087734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3012507" y="1681687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97952" y="1681687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924281" y="1035356"/>
            <a:ext cx="5742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/>
              <a:t>Manilkara </a:t>
            </a:r>
            <a:r>
              <a:rPr lang="en-US" sz="3600" b="1" i="1" dirty="0" err="1"/>
              <a:t>elata</a:t>
            </a:r>
            <a:r>
              <a:rPr lang="en-US" sz="3600" b="1" dirty="0"/>
              <a:t>, Leaf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AB5BCE-3F18-1833-DE6C-57343695CA8F}"/>
              </a:ext>
            </a:extLst>
          </p:cNvPr>
          <p:cNvSpPr txBox="1"/>
          <p:nvPr/>
        </p:nvSpPr>
        <p:spPr>
          <a:xfrm rot="16200000">
            <a:off x="748731" y="17184945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342C31-66AD-ED27-6C83-5887581DF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916" y="8495439"/>
            <a:ext cx="4930656" cy="57448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F52080-2C1D-A747-394C-A80957208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916" y="14524406"/>
            <a:ext cx="4945243" cy="570673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02D72CA-5B04-B849-0D7E-BD71B9FBD83E}"/>
              </a:ext>
            </a:extLst>
          </p:cNvPr>
          <p:cNvSpPr/>
          <p:nvPr/>
        </p:nvSpPr>
        <p:spPr>
          <a:xfrm>
            <a:off x="6467393" y="14496027"/>
            <a:ext cx="328126" cy="5576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8D7EDF-7559-9014-B5A3-E77B2E461D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2407" y="8569982"/>
            <a:ext cx="4853959" cy="56703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9756A6-672E-BC98-C0AC-C588730B283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05"/>
          <a:stretch/>
        </p:blipFill>
        <p:spPr>
          <a:xfrm>
            <a:off x="6877811" y="14524407"/>
            <a:ext cx="4945242" cy="57498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372125F-16C6-3D38-16C2-E3F161140CF4}"/>
              </a:ext>
            </a:extLst>
          </p:cNvPr>
          <p:cNvSpPr/>
          <p:nvPr/>
        </p:nvSpPr>
        <p:spPr>
          <a:xfrm>
            <a:off x="11799637" y="14496027"/>
            <a:ext cx="328126" cy="5576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07513A0-AABA-D413-693A-0395F6C1CC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6917" y="2273556"/>
            <a:ext cx="5083568" cy="587351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DF1FEE-DBDE-5CAB-1AA2-B5350B2E32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8818" y="2229285"/>
            <a:ext cx="5083568" cy="591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29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4255903" y="4562227"/>
            <a:ext cx="5122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/>
              <a:t>Manilkara </a:t>
            </a:r>
            <a:r>
              <a:rPr lang="en-US" sz="3600" b="1" i="1" dirty="0" err="1"/>
              <a:t>elata</a:t>
            </a:r>
            <a:r>
              <a:rPr lang="en-US" sz="3600" b="1" dirty="0"/>
              <a:t>, Leaf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858F72-DD1C-9385-3C32-700D1E68E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467" y="12015600"/>
            <a:ext cx="4917292" cy="5717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B5B9C-2113-4168-834B-01362609B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294" y="11993298"/>
            <a:ext cx="4938524" cy="57268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A6048-8103-F37E-9669-1183DCC03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0536" y="5932784"/>
            <a:ext cx="4938525" cy="57601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3D0BFD-0B27-6D32-B2EF-E03D8382A9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5938832"/>
            <a:ext cx="4938524" cy="575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9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4233110" y="4562328"/>
            <a:ext cx="524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/>
              <a:t>Manilkara </a:t>
            </a:r>
            <a:r>
              <a:rPr lang="en-US" sz="3600" b="1" i="1" dirty="0" err="1"/>
              <a:t>elata</a:t>
            </a:r>
            <a:r>
              <a:rPr lang="en-US" sz="3600" b="1" dirty="0"/>
              <a:t>, Leaf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5A356-BF60-A2AB-0183-7D0E2A147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99" y="11993298"/>
            <a:ext cx="4936438" cy="5757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3629C2-4939-C3CD-01F5-410408233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4546" y="11993298"/>
            <a:ext cx="4969201" cy="57576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EAFFB2-4F80-8FD5-BF7A-3CF0864D9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2414" y="5928254"/>
            <a:ext cx="4938524" cy="57646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A92A9D-535D-D633-D2D1-8971F8EC76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4545" y="5929771"/>
            <a:ext cx="4938523" cy="576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9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4564306" y="4562328"/>
            <a:ext cx="458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/>
              <a:t>Manilkara </a:t>
            </a:r>
            <a:r>
              <a:rPr lang="en-US" sz="3600" b="1" i="1" dirty="0" err="1"/>
              <a:t>elata</a:t>
            </a:r>
            <a:r>
              <a:rPr lang="en-US" sz="3600" b="1" dirty="0"/>
              <a:t>, Leaf 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71386E-663C-0363-18E5-C17B82BDF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341" y="11993298"/>
            <a:ext cx="4948417" cy="5674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774DD-2BF2-A905-0F5B-6F70A2CCC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294" y="11937543"/>
            <a:ext cx="4947537" cy="57225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A902F6-8F5C-EEA9-0FDE-F79160266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9070" y="6018350"/>
            <a:ext cx="4938525" cy="56745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7C52B6-E262-7590-9057-E4635BAD33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7294" y="5972407"/>
            <a:ext cx="4947536" cy="571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99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315833F-2D9D-E64D-969B-EACF3D233A48}"/>
              </a:ext>
            </a:extLst>
          </p:cNvPr>
          <p:cNvGrpSpPr/>
          <p:nvPr/>
        </p:nvGrpSpPr>
        <p:grpSpPr>
          <a:xfrm>
            <a:off x="2406883" y="8818889"/>
            <a:ext cx="8055536" cy="5290825"/>
            <a:chOff x="1644881" y="817880"/>
            <a:chExt cx="8055536" cy="529082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DE53A2F-C189-2CDF-AE63-44DCC67B26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1634" t="2385" r="4475" b="14292"/>
            <a:stretch/>
          </p:blipFill>
          <p:spPr>
            <a:xfrm>
              <a:off x="2406985" y="817880"/>
              <a:ext cx="7182081" cy="4668065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6C21057-B899-064E-B2B3-A5134F0D7163}"/>
                </a:ext>
              </a:extLst>
            </p:cNvPr>
            <p:cNvGrpSpPr/>
            <p:nvPr/>
          </p:nvGrpSpPr>
          <p:grpSpPr>
            <a:xfrm>
              <a:off x="1644881" y="817880"/>
              <a:ext cx="8055536" cy="5290824"/>
              <a:chOff x="1644881" y="817880"/>
              <a:chExt cx="8055536" cy="5290824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2577AA3-1C39-D3A4-6556-79ECF98A1ABD}"/>
                  </a:ext>
                </a:extLst>
              </p:cNvPr>
              <p:cNvCxnSpPr/>
              <p:nvPr/>
            </p:nvCxnSpPr>
            <p:spPr>
              <a:xfrm flipH="1">
                <a:off x="2397657" y="5491951"/>
                <a:ext cx="722220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A9148D-4DCD-46A4-48AE-0110C4277502}"/>
                  </a:ext>
                </a:extLst>
              </p:cNvPr>
              <p:cNvSpPr txBox="1"/>
              <p:nvPr/>
            </p:nvSpPr>
            <p:spPr>
              <a:xfrm>
                <a:off x="2374797" y="5490803"/>
                <a:ext cx="2301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49B8E3-C664-4F4A-C180-3998FFD1A3ED}"/>
                  </a:ext>
                </a:extLst>
              </p:cNvPr>
              <p:cNvSpPr txBox="1"/>
              <p:nvPr/>
            </p:nvSpPr>
            <p:spPr>
              <a:xfrm>
                <a:off x="4279252" y="5495066"/>
                <a:ext cx="609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500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6C34F3-A448-0394-78CD-252D05B2B614}"/>
                  </a:ext>
                </a:extLst>
              </p:cNvPr>
              <p:cNvSpPr txBox="1"/>
              <p:nvPr/>
            </p:nvSpPr>
            <p:spPr>
              <a:xfrm>
                <a:off x="6203637" y="5489059"/>
                <a:ext cx="813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E8FD98-BFDE-E816-512C-1B025757DA23}"/>
                  </a:ext>
                </a:extLst>
              </p:cNvPr>
              <p:cNvSpPr txBox="1"/>
              <p:nvPr/>
            </p:nvSpPr>
            <p:spPr>
              <a:xfrm>
                <a:off x="8205064" y="5491951"/>
                <a:ext cx="9509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1500</a:t>
                </a: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78CE1C2-6AB8-0099-2693-4DEFBB1133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7657" y="817880"/>
                <a:ext cx="0" cy="467118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79897E-B7C3-F1E7-652C-F09F1FE7CBED}"/>
                  </a:ext>
                </a:extLst>
              </p:cNvPr>
              <p:cNvSpPr txBox="1"/>
              <p:nvPr/>
            </p:nvSpPr>
            <p:spPr>
              <a:xfrm>
                <a:off x="2144982" y="5126820"/>
                <a:ext cx="2301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611D06-8917-3E87-E7D8-BE1B47002506}"/>
                  </a:ext>
                </a:extLst>
              </p:cNvPr>
              <p:cNvSpPr txBox="1"/>
              <p:nvPr/>
            </p:nvSpPr>
            <p:spPr>
              <a:xfrm>
                <a:off x="2144982" y="4002185"/>
                <a:ext cx="2301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5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59F4AD-DB9B-44DD-3579-4C3D8D4FA5F2}"/>
                  </a:ext>
                </a:extLst>
              </p:cNvPr>
              <p:cNvSpPr txBox="1"/>
              <p:nvPr/>
            </p:nvSpPr>
            <p:spPr>
              <a:xfrm>
                <a:off x="2036819" y="2889683"/>
                <a:ext cx="4238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6C1F1F-D2B6-1082-5951-00B3B5309644}"/>
                  </a:ext>
                </a:extLst>
              </p:cNvPr>
              <p:cNvSpPr txBox="1"/>
              <p:nvPr/>
            </p:nvSpPr>
            <p:spPr>
              <a:xfrm>
                <a:off x="2036819" y="1744179"/>
                <a:ext cx="4238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15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0A367D-2CAF-D454-6D04-F4558B9B2910}"/>
                  </a:ext>
                </a:extLst>
              </p:cNvPr>
              <p:cNvSpPr txBox="1"/>
              <p:nvPr/>
            </p:nvSpPr>
            <p:spPr>
              <a:xfrm rot="16200000">
                <a:off x="1172394" y="3012574"/>
                <a:ext cx="13143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Modeled A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1499FF03-816E-734C-4D7F-18F43F5B589D}"/>
                      </a:ext>
                    </a:extLst>
                  </p:cNvPr>
                  <p:cNvSpPr txBox="1"/>
                  <p:nvPr/>
                </p:nvSpPr>
                <p:spPr>
                  <a:xfrm>
                    <a:off x="5295332" y="5739372"/>
                    <a:ext cx="142685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1499FF03-816E-734C-4D7F-18F43F5B58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5332" y="5739372"/>
                    <a:ext cx="14268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D7EC4A2-AE49-AC4A-75E0-AB5D750F005D}"/>
                  </a:ext>
                </a:extLst>
              </p:cNvPr>
              <p:cNvGrpSpPr/>
              <p:nvPr/>
            </p:nvGrpSpPr>
            <p:grpSpPr>
              <a:xfrm>
                <a:off x="8444637" y="4049602"/>
                <a:ext cx="1255780" cy="1077218"/>
                <a:chOff x="9893102" y="4195019"/>
                <a:chExt cx="1763019" cy="1077218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0CDA00F-EE49-EC46-C4C3-1CEF88B0E026}"/>
                    </a:ext>
                  </a:extLst>
                </p:cNvPr>
                <p:cNvSpPr txBox="1"/>
                <p:nvPr/>
              </p:nvSpPr>
              <p:spPr>
                <a:xfrm>
                  <a:off x="10240838" y="4195019"/>
                  <a:ext cx="1415283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err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Amod</a:t>
                  </a:r>
                  <a:endPara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Ac</a:t>
                  </a:r>
                </a:p>
                <a:p>
                  <a:r>
                    <a:rPr lang="en-US" sz="1600" dirty="0" err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Aj</a:t>
                  </a:r>
                  <a:endPara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Ap</a:t>
                  </a:r>
                </a:p>
              </p:txBody>
            </p:sp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48759E2E-66B9-B6B8-D801-A941ADB00972}"/>
                    </a:ext>
                  </a:extLst>
                </p:cNvPr>
                <p:cNvSpPr/>
                <p:nvPr/>
              </p:nvSpPr>
              <p:spPr>
                <a:xfrm>
                  <a:off x="9893103" y="4301491"/>
                  <a:ext cx="347735" cy="186690"/>
                </a:xfrm>
                <a:prstGeom prst="round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F9695FEF-F591-63D3-6924-A4501D9F86F2}"/>
                    </a:ext>
                  </a:extLst>
                </p:cNvPr>
                <p:cNvSpPr/>
                <p:nvPr/>
              </p:nvSpPr>
              <p:spPr>
                <a:xfrm>
                  <a:off x="9894313" y="4540874"/>
                  <a:ext cx="347734" cy="186690"/>
                </a:xfrm>
                <a:prstGeom prst="roundRect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22663167-3E6B-1239-DD45-4E6219E32D67}"/>
                    </a:ext>
                  </a:extLst>
                </p:cNvPr>
                <p:cNvSpPr/>
                <p:nvPr/>
              </p:nvSpPr>
              <p:spPr>
                <a:xfrm>
                  <a:off x="9893102" y="4780257"/>
                  <a:ext cx="347735" cy="186690"/>
                </a:xfrm>
                <a:prstGeom prst="roundRect">
                  <a:avLst/>
                </a:prstGeom>
                <a:solidFill>
                  <a:srgbClr val="EF95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349E2FD2-E76F-0D71-2106-5FBA1804E999}"/>
                    </a:ext>
                  </a:extLst>
                </p:cNvPr>
                <p:cNvSpPr/>
                <p:nvPr/>
              </p:nvSpPr>
              <p:spPr>
                <a:xfrm>
                  <a:off x="9893102" y="5018549"/>
                  <a:ext cx="347735" cy="186690"/>
                </a:xfrm>
                <a:prstGeom prst="roundRect">
                  <a:avLst/>
                </a:prstGeom>
                <a:solidFill>
                  <a:srgbClr val="DE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6216A77-4E6C-E4B3-02D8-131FD6BAF237}"/>
              </a:ext>
            </a:extLst>
          </p:cNvPr>
          <p:cNvSpPr txBox="1"/>
          <p:nvPr/>
        </p:nvSpPr>
        <p:spPr>
          <a:xfrm>
            <a:off x="1123954" y="8763002"/>
            <a:ext cx="133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K6706L1</a:t>
            </a:r>
          </a:p>
        </p:txBody>
      </p:sp>
    </p:spTree>
    <p:extLst>
      <p:ext uri="{BB962C8B-B14F-4D97-AF65-F5344CB8AC3E}">
        <p14:creationId xmlns:p14="http://schemas.microsoft.com/office/powerpoint/2010/main" val="1825971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726515" y="4562328"/>
            <a:ext cx="595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Vismia</a:t>
            </a:r>
            <a:r>
              <a:rPr lang="en-US" sz="3600" b="1" i="1" dirty="0"/>
              <a:t> </a:t>
            </a:r>
            <a:r>
              <a:rPr lang="en-US" sz="3600" b="1" i="1" dirty="0" err="1"/>
              <a:t>cayennensis</a:t>
            </a:r>
            <a:r>
              <a:rPr lang="en-US" sz="3600" b="1" dirty="0"/>
              <a:t>, Leaf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92B7B-3A07-38F1-479F-C2DCDA116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99" y="11993298"/>
            <a:ext cx="5151289" cy="5833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5A6EE2-E851-E955-DC6A-9D180A625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999" y="11993297"/>
            <a:ext cx="5151289" cy="58338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87078D-41DD-432C-4462-C0D0773B46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53"/>
          <a:stretch/>
        </p:blipFill>
        <p:spPr>
          <a:xfrm>
            <a:off x="1572321" y="5854990"/>
            <a:ext cx="5034315" cy="58379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105208-6F71-1C4F-62D9-693647DD5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7999" y="5854990"/>
            <a:ext cx="5112696" cy="583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3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4252385" y="4562328"/>
            <a:ext cx="5211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Vismia</a:t>
            </a:r>
            <a:r>
              <a:rPr lang="en-US" sz="3600" b="1" i="1" dirty="0"/>
              <a:t> </a:t>
            </a:r>
            <a:r>
              <a:rPr lang="en-US" sz="3600" b="1" i="1" dirty="0" err="1"/>
              <a:t>cayennensis</a:t>
            </a:r>
            <a:r>
              <a:rPr lang="en-US" sz="3600" b="1" dirty="0"/>
              <a:t>, Leaf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C350D-65F5-5898-6B3B-7257E7551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99" y="5950508"/>
            <a:ext cx="4980913" cy="5742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714768-8109-0FF7-3FC8-B7C3E6054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544" y="5931187"/>
            <a:ext cx="4980913" cy="5761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55634A-B1DC-A617-2240-44724CC50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0588" y="11993299"/>
            <a:ext cx="4969027" cy="57423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3862B68-0978-D0A5-4C98-3BFA74118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1544" y="11993298"/>
            <a:ext cx="4973154" cy="574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26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910648" y="4562328"/>
            <a:ext cx="5872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Vismia</a:t>
            </a:r>
            <a:r>
              <a:rPr lang="en-US" sz="3600" b="1" i="1" dirty="0"/>
              <a:t> </a:t>
            </a:r>
            <a:r>
              <a:rPr lang="en-US" sz="3600" b="1" i="1" dirty="0" err="1"/>
              <a:t>cayennensis</a:t>
            </a:r>
            <a:r>
              <a:rPr lang="en-US" sz="3600" b="1" dirty="0"/>
              <a:t>, Leaf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1B870-B3C6-136C-1329-532FFE655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255" y="5935220"/>
            <a:ext cx="5003157" cy="5757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3539B5-8F50-38A2-A5E3-4DB37DA605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5902118"/>
            <a:ext cx="5003157" cy="57907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65B7A3-DF3C-7E49-A9C8-940F504D3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99" y="11993299"/>
            <a:ext cx="4980913" cy="57576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180986-6996-BD13-4808-9D26E35E7B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6689" y="12007813"/>
            <a:ext cx="5050273" cy="574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63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418244" y="4562328"/>
            <a:ext cx="6682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Anaxagorea</a:t>
            </a:r>
            <a:r>
              <a:rPr lang="en-US" sz="3600" b="1" i="1" dirty="0"/>
              <a:t> </a:t>
            </a:r>
            <a:r>
              <a:rPr lang="en-US" sz="3600" b="1" i="1" dirty="0" err="1"/>
              <a:t>dolichocarpa</a:t>
            </a:r>
            <a:r>
              <a:rPr lang="en-US" sz="3600" b="1" dirty="0"/>
              <a:t>, Leaf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EC7EC0-A54A-8861-C649-63CB0D49C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727" y="5935220"/>
            <a:ext cx="4969686" cy="5757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D2BDA-CEA2-F2DB-A307-C921A7710E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543" y="5929128"/>
            <a:ext cx="4969685" cy="57637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AE4F0A-668F-BA9B-23E4-46D3774930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156" y="11993299"/>
            <a:ext cx="4960731" cy="57576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4DB2B1-0D36-A607-3EBD-6E7D15209F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9602" y="11993299"/>
            <a:ext cx="4969685" cy="577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35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443888" y="4562328"/>
            <a:ext cx="6631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Anaxagorea</a:t>
            </a:r>
            <a:r>
              <a:rPr lang="en-US" sz="3600" b="1" i="1" dirty="0"/>
              <a:t> </a:t>
            </a:r>
            <a:r>
              <a:rPr lang="en-US" sz="3600" b="1" i="1" dirty="0" err="1"/>
              <a:t>dolichocarpa</a:t>
            </a:r>
            <a:r>
              <a:rPr lang="en-US" sz="3600" b="1" dirty="0"/>
              <a:t>, Leaf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D65DB-D3B0-2FC4-20BF-28331DBA0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156" y="5928479"/>
            <a:ext cx="4960731" cy="57741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D4D0D0-9D0D-C54E-AD00-BB046BD8E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601" y="5928479"/>
            <a:ext cx="4960731" cy="57644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238134-A946-6CE7-5449-8EB246F74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515" y="12002304"/>
            <a:ext cx="4960731" cy="57397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609E25-A443-0C0E-9606-2F2E1CEF7B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9601" y="12002303"/>
            <a:ext cx="4960731" cy="576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42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36141" y="5027272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23830" y="14234417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56025" y="5104224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53386" y="10861897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776847" y="20515222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847" y="20515222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480547" y="20515221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547" y="20515221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6952" y="10087734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3012507" y="1681687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97952" y="1681687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078712" y="1035356"/>
            <a:ext cx="755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Coussarea</a:t>
            </a:r>
            <a:r>
              <a:rPr lang="en-US" sz="3600" b="1" i="1" dirty="0"/>
              <a:t> </a:t>
            </a:r>
            <a:r>
              <a:rPr lang="en-US" sz="3600" b="1" i="1" dirty="0" err="1"/>
              <a:t>paniculata</a:t>
            </a:r>
            <a:r>
              <a:rPr lang="en-US" sz="3600" b="1" dirty="0"/>
              <a:t>, Leaf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AB5BCE-3F18-1833-DE6C-57343695CA8F}"/>
              </a:ext>
            </a:extLst>
          </p:cNvPr>
          <p:cNvSpPr txBox="1"/>
          <p:nvPr/>
        </p:nvSpPr>
        <p:spPr>
          <a:xfrm rot="16200000">
            <a:off x="748731" y="17184945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2D72CA-5B04-B849-0D7E-BD71B9FBD83E}"/>
              </a:ext>
            </a:extLst>
          </p:cNvPr>
          <p:cNvSpPr/>
          <p:nvPr/>
        </p:nvSpPr>
        <p:spPr>
          <a:xfrm>
            <a:off x="6467393" y="14496027"/>
            <a:ext cx="328126" cy="5576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72125F-16C6-3D38-16C2-E3F161140CF4}"/>
              </a:ext>
            </a:extLst>
          </p:cNvPr>
          <p:cNvSpPr/>
          <p:nvPr/>
        </p:nvSpPr>
        <p:spPr>
          <a:xfrm>
            <a:off x="11799637" y="14496027"/>
            <a:ext cx="328126" cy="5576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718F51-9CF5-8752-74FC-8042B09AF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550" y="2374177"/>
            <a:ext cx="4962574" cy="57673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A38692-CAA4-A4CF-F285-1F64380B2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334" y="2386370"/>
            <a:ext cx="4968671" cy="57551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70B243-992A-EA1C-91C6-D0640D3AB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7844" y="8473013"/>
            <a:ext cx="5066215" cy="5767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01641B-0313-DAAB-05BC-7AB0F570FE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6784" y="8445732"/>
            <a:ext cx="5017443" cy="57612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A390C9-0918-56D5-6F7E-42214AB49D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8236" y="14496027"/>
            <a:ext cx="4982149" cy="5778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487F42-930E-BDEA-7BB0-FF5BFB6375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6784" y="14511189"/>
            <a:ext cx="4957328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46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245710" y="4562328"/>
            <a:ext cx="702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Coussarea</a:t>
            </a:r>
            <a:r>
              <a:rPr lang="en-US" sz="3600" b="1" i="1" dirty="0"/>
              <a:t> </a:t>
            </a:r>
            <a:r>
              <a:rPr lang="en-US" sz="3600" b="1" i="1" dirty="0" err="1"/>
              <a:t>paniculata</a:t>
            </a:r>
            <a:r>
              <a:rPr lang="en-US" sz="3600" b="1" dirty="0"/>
              <a:t>, Leaf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BFAD9-8C15-5E63-61B4-7762FB481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99" y="5952830"/>
            <a:ext cx="4949248" cy="57400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AC8209-D89C-896A-17CE-BAAC3D287A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601" y="5957482"/>
            <a:ext cx="4949247" cy="57354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8A8B2E7-F324-613D-6DA5-8153364DE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6211" y="11993299"/>
            <a:ext cx="4949248" cy="57711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C79E7B5-A856-67DF-FE5B-B9D2EA074A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9601" y="11993298"/>
            <a:ext cx="4949247" cy="574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56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650434" y="4562328"/>
            <a:ext cx="6218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Miconia</a:t>
            </a:r>
            <a:r>
              <a:rPr lang="en-US" sz="3600" b="1" i="1" dirty="0"/>
              <a:t> </a:t>
            </a:r>
            <a:r>
              <a:rPr lang="en-US" sz="3600" b="1" i="1" dirty="0" err="1"/>
              <a:t>egensis</a:t>
            </a:r>
            <a:r>
              <a:rPr lang="en-US" sz="3600" b="1" dirty="0"/>
              <a:t>, Leaf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AC521-A1F4-CF84-84A5-1D350BCCF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99" y="5952902"/>
            <a:ext cx="4937817" cy="57399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D2F845-2FE1-A5B0-B9A3-B477BF255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602" y="5945450"/>
            <a:ext cx="4937817" cy="5747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86E0BC-6067-E813-E3CE-158F016269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673" y="11993299"/>
            <a:ext cx="4955643" cy="57399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09EFC0-C747-D16C-8A49-F28811781C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9602" y="11993299"/>
            <a:ext cx="4953153" cy="574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50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975961" y="4562328"/>
            <a:ext cx="5567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Miconia</a:t>
            </a:r>
            <a:r>
              <a:rPr lang="en-US" sz="3600" b="1" i="1" dirty="0"/>
              <a:t> </a:t>
            </a:r>
            <a:r>
              <a:rPr lang="en-US" sz="3600" b="1" i="1" dirty="0" err="1"/>
              <a:t>egensis</a:t>
            </a:r>
            <a:r>
              <a:rPr lang="en-US" sz="3600" b="1" dirty="0"/>
              <a:t>, Leaf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CFD32-B6A7-F1BD-0758-571A47F6A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156" y="5912794"/>
            <a:ext cx="4960731" cy="57800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F80415-D58D-5CC8-F1AA-4E0950C6B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602" y="5937480"/>
            <a:ext cx="4969684" cy="57534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243B80-AFD4-9284-80F9-CCF7509CD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156" y="11993299"/>
            <a:ext cx="4960731" cy="57637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2779CD-1D10-5A70-9C83-BE41EC071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2825" y="11993299"/>
            <a:ext cx="4960731" cy="576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90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404144" y="4562328"/>
            <a:ext cx="666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Aparisthmium</a:t>
            </a:r>
            <a:r>
              <a:rPr lang="en-US" sz="3600" b="1" i="1" dirty="0"/>
              <a:t> </a:t>
            </a:r>
            <a:r>
              <a:rPr lang="en-US" sz="3600" b="1" i="1" dirty="0" err="1"/>
              <a:t>cordatum</a:t>
            </a:r>
            <a:r>
              <a:rPr lang="en-US" sz="3600" b="1" dirty="0"/>
              <a:t>, Leaf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4B354-0109-A795-F8B2-89CEF22C1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99" y="5889188"/>
            <a:ext cx="4996388" cy="58037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F0C828-7974-32F7-3A5A-4A5AD6636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7685" y="5907120"/>
            <a:ext cx="4991601" cy="57712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769A73-8375-2B01-8759-CC26A117A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500" y="11993299"/>
            <a:ext cx="4996388" cy="57561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FBF3EF-107D-3FEB-95BB-FC1E156BBF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7685" y="11993298"/>
            <a:ext cx="5001756" cy="577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47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40F1D146-BF41-FA21-B286-B053828B62B1}"/>
              </a:ext>
            </a:extLst>
          </p:cNvPr>
          <p:cNvGrpSpPr/>
          <p:nvPr/>
        </p:nvGrpSpPr>
        <p:grpSpPr>
          <a:xfrm>
            <a:off x="2406892" y="9343936"/>
            <a:ext cx="7556074" cy="4819034"/>
            <a:chOff x="1644880" y="1342934"/>
            <a:chExt cx="7556074" cy="48190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D3253AA-482C-6135-0046-22F5CFE5D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20" t="1600" r="851" b="15676"/>
            <a:stretch/>
          </p:blipFill>
          <p:spPr>
            <a:xfrm>
              <a:off x="2397656" y="1421546"/>
              <a:ext cx="6501941" cy="4064396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5F68BAE-4F53-3965-A058-E591851894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657" y="5491951"/>
              <a:ext cx="655905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23CB0E-30AA-6C2B-3955-598276A7AF25}"/>
                </a:ext>
              </a:extLst>
            </p:cNvPr>
            <p:cNvSpPr txBox="1"/>
            <p:nvPr/>
          </p:nvSpPr>
          <p:spPr>
            <a:xfrm>
              <a:off x="2374797" y="5490803"/>
              <a:ext cx="230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CE43B5-34F5-4D79-4CD5-E0D484170446}"/>
                </a:ext>
              </a:extLst>
            </p:cNvPr>
            <p:cNvSpPr txBox="1"/>
            <p:nvPr/>
          </p:nvSpPr>
          <p:spPr>
            <a:xfrm>
              <a:off x="4110205" y="5495066"/>
              <a:ext cx="609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500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285330-92EE-D7BA-2482-99F4586E420C}"/>
                </a:ext>
              </a:extLst>
            </p:cNvPr>
            <p:cNvSpPr txBox="1"/>
            <p:nvPr/>
          </p:nvSpPr>
          <p:spPr>
            <a:xfrm>
              <a:off x="5873224" y="5489060"/>
              <a:ext cx="813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1000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8B98AD-3CC1-E4B1-07C5-9B52D5CE4707}"/>
                </a:ext>
              </a:extLst>
            </p:cNvPr>
            <p:cNvSpPr txBox="1"/>
            <p:nvPr/>
          </p:nvSpPr>
          <p:spPr>
            <a:xfrm>
              <a:off x="7720971" y="5491952"/>
              <a:ext cx="950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1500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A3E4F66-07B8-280A-968A-F022A8E8B5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7657" y="1342934"/>
              <a:ext cx="0" cy="41461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1C435D-10F5-8980-9C7C-26AFEA842500}"/>
                </a:ext>
              </a:extLst>
            </p:cNvPr>
            <p:cNvSpPr txBox="1"/>
            <p:nvPr/>
          </p:nvSpPr>
          <p:spPr>
            <a:xfrm>
              <a:off x="2144982" y="5070612"/>
              <a:ext cx="230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8136BB-FA56-F6C3-74E6-4D815C767141}"/>
                </a:ext>
              </a:extLst>
            </p:cNvPr>
            <p:cNvSpPr txBox="1"/>
            <p:nvPr/>
          </p:nvSpPr>
          <p:spPr>
            <a:xfrm>
              <a:off x="2144982" y="4162130"/>
              <a:ext cx="230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0C92BC-1860-4C5E-3B07-AE8302F8C2B9}"/>
                </a:ext>
              </a:extLst>
            </p:cNvPr>
            <p:cNvSpPr txBox="1"/>
            <p:nvPr/>
          </p:nvSpPr>
          <p:spPr>
            <a:xfrm>
              <a:off x="2036819" y="3251826"/>
              <a:ext cx="423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43C042-087E-2C38-8611-FACCEBA3E596}"/>
                </a:ext>
              </a:extLst>
            </p:cNvPr>
            <p:cNvSpPr txBox="1"/>
            <p:nvPr/>
          </p:nvSpPr>
          <p:spPr>
            <a:xfrm>
              <a:off x="2036819" y="2350763"/>
              <a:ext cx="423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1BF995-F8B5-112E-C873-8C7DC1591CF1}"/>
                </a:ext>
              </a:extLst>
            </p:cNvPr>
            <p:cNvSpPr txBox="1"/>
            <p:nvPr/>
          </p:nvSpPr>
          <p:spPr>
            <a:xfrm rot="16200000">
              <a:off x="1172394" y="3012573"/>
              <a:ext cx="1314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Modeled 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B3C9A76-FDA7-B75C-9DDE-B6A13066A8B5}"/>
                    </a:ext>
                  </a:extLst>
                </p:cNvPr>
                <p:cNvSpPr txBox="1"/>
                <p:nvPr/>
              </p:nvSpPr>
              <p:spPr>
                <a:xfrm>
                  <a:off x="4968797" y="5792636"/>
                  <a:ext cx="14268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B3C9A76-FDA7-B75C-9DDE-B6A13066A8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8797" y="5792636"/>
                  <a:ext cx="142685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679BE79-514C-2E39-E24A-37F8DD2E0BE5}"/>
                </a:ext>
              </a:extLst>
            </p:cNvPr>
            <p:cNvGrpSpPr/>
            <p:nvPr/>
          </p:nvGrpSpPr>
          <p:grpSpPr>
            <a:xfrm>
              <a:off x="7945174" y="4106957"/>
              <a:ext cx="1255780" cy="1077218"/>
              <a:chOff x="9893102" y="4195019"/>
              <a:chExt cx="1763019" cy="1077218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B8BF426-8F0A-A1E5-3C9B-A4D66E93EB6A}"/>
                  </a:ext>
                </a:extLst>
              </p:cNvPr>
              <p:cNvSpPr txBox="1"/>
              <p:nvPr/>
            </p:nvSpPr>
            <p:spPr>
              <a:xfrm>
                <a:off x="10240838" y="4195019"/>
                <a:ext cx="141528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Amod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Ac</a:t>
                </a:r>
              </a:p>
              <a:p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Aj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Ap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97419FC4-43C5-97BA-41AA-4A29344C598E}"/>
                  </a:ext>
                </a:extLst>
              </p:cNvPr>
              <p:cNvSpPr/>
              <p:nvPr/>
            </p:nvSpPr>
            <p:spPr>
              <a:xfrm>
                <a:off x="9893103" y="4301491"/>
                <a:ext cx="347735" cy="186690"/>
              </a:xfrm>
              <a:prstGeom prst="round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5E303E9F-9F32-0B00-2F72-7A177B3551A4}"/>
                  </a:ext>
                </a:extLst>
              </p:cNvPr>
              <p:cNvSpPr/>
              <p:nvPr/>
            </p:nvSpPr>
            <p:spPr>
              <a:xfrm>
                <a:off x="9894313" y="4540874"/>
                <a:ext cx="347734" cy="186690"/>
              </a:xfrm>
              <a:prstGeom prst="round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E0551AF-D155-9908-7E4C-8563F60F86DB}"/>
                  </a:ext>
                </a:extLst>
              </p:cNvPr>
              <p:cNvSpPr/>
              <p:nvPr/>
            </p:nvSpPr>
            <p:spPr>
              <a:xfrm>
                <a:off x="9893102" y="4780257"/>
                <a:ext cx="347735" cy="186690"/>
              </a:xfrm>
              <a:prstGeom prst="roundRect">
                <a:avLst/>
              </a:prstGeom>
              <a:solidFill>
                <a:srgbClr val="EF9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3B115BC-52B5-BFF4-C3FC-9BE942D56B39}"/>
                  </a:ext>
                </a:extLst>
              </p:cNvPr>
              <p:cNvSpPr/>
              <p:nvPr/>
            </p:nvSpPr>
            <p:spPr>
              <a:xfrm>
                <a:off x="9893102" y="5018549"/>
                <a:ext cx="347735" cy="186690"/>
              </a:xfrm>
              <a:prstGeom prst="roundRect">
                <a:avLst/>
              </a:prstGeom>
              <a:solidFill>
                <a:srgbClr val="D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032839-219F-EEC3-2CE8-FA4C2DD55AB8}"/>
                </a:ext>
              </a:extLst>
            </p:cNvPr>
            <p:cNvSpPr txBox="1"/>
            <p:nvPr/>
          </p:nvSpPr>
          <p:spPr>
            <a:xfrm>
              <a:off x="2068368" y="1479611"/>
              <a:ext cx="423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20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2B3AC54-F034-B26B-F587-734205D56826}"/>
              </a:ext>
            </a:extLst>
          </p:cNvPr>
          <p:cNvSpPr txBox="1"/>
          <p:nvPr/>
        </p:nvSpPr>
        <p:spPr>
          <a:xfrm>
            <a:off x="1123954" y="8763002"/>
            <a:ext cx="133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K6706L2</a:t>
            </a:r>
          </a:p>
        </p:txBody>
      </p:sp>
    </p:spTree>
    <p:extLst>
      <p:ext uri="{BB962C8B-B14F-4D97-AF65-F5344CB8AC3E}">
        <p14:creationId xmlns:p14="http://schemas.microsoft.com/office/powerpoint/2010/main" val="1299601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296510" y="4562328"/>
            <a:ext cx="6926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Aparisthmium</a:t>
            </a:r>
            <a:r>
              <a:rPr lang="en-US" sz="3600" b="1" i="1" dirty="0"/>
              <a:t> </a:t>
            </a:r>
            <a:r>
              <a:rPr lang="en-US" sz="3600" b="1" i="1" dirty="0" err="1"/>
              <a:t>cordatum</a:t>
            </a:r>
            <a:r>
              <a:rPr lang="en-US" sz="3600" b="1" dirty="0"/>
              <a:t>, Leaf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9CD28-C1B9-36B4-49F2-E0124253A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592" y="5929128"/>
            <a:ext cx="5014296" cy="57637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B6E528-E6EE-8DF6-9374-A6744E2E6B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601" y="5938896"/>
            <a:ext cx="5014295" cy="57535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D31DC5-2952-1F8F-733D-C60861F029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183" y="11993299"/>
            <a:ext cx="4974944" cy="57637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BDDCCA-CF22-D7C9-0BAB-FE511A93A8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1384" y="11993299"/>
            <a:ext cx="4974944" cy="57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68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418242" y="4562328"/>
            <a:ext cx="6682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Abarema</a:t>
            </a:r>
            <a:r>
              <a:rPr lang="en-US" sz="3600" b="1" i="1" dirty="0"/>
              <a:t> mataybifolia-2</a:t>
            </a:r>
            <a:r>
              <a:rPr lang="en-US" sz="3600" b="1" dirty="0"/>
              <a:t>, Leaf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35634-AD26-F4AB-53B3-D386D9293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99" y="5917496"/>
            <a:ext cx="4996388" cy="57753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D13546-9703-E065-C0A2-C8CDC5EE3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601" y="5903460"/>
            <a:ext cx="4969685" cy="58039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460BD1-A846-4876-D898-18CF0DD28B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0499" y="11993299"/>
            <a:ext cx="4995179" cy="57753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A414021-2BF8-2A83-ADD1-95F8547F6D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9600" y="11993299"/>
            <a:ext cx="4985095" cy="580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05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236483" y="4562328"/>
            <a:ext cx="6932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Abarema</a:t>
            </a:r>
            <a:r>
              <a:rPr lang="en-US" sz="3600" b="1" i="1" dirty="0"/>
              <a:t> mataybifolia-2</a:t>
            </a:r>
            <a:r>
              <a:rPr lang="en-US" sz="3600" b="1" dirty="0"/>
              <a:t>, Leaf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B59AA-1371-1958-7DC8-C5F54F052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313" y="5917496"/>
            <a:ext cx="4987434" cy="5775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DF9765-0C5A-8493-2BE2-4D78D5CAF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5920206"/>
            <a:ext cx="4985094" cy="5772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5E15BE-17FB-95E5-25B6-28F91D73D3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1929" y="11993299"/>
            <a:ext cx="4988881" cy="57978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FDE77B-F50F-0366-A6D3-C3C6CE4059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11993299"/>
            <a:ext cx="4990132" cy="579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66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598C33-A17C-D838-BD7A-928FC5F946BA}"/>
                  </a:ext>
                </a:extLst>
              </p:cNvPr>
              <p:cNvSpPr txBox="1"/>
              <p:nvPr/>
            </p:nvSpPr>
            <p:spPr>
              <a:xfrm>
                <a:off x="5730810" y="1379363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598C33-A17C-D838-BD7A-928FC5F94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10" y="13793638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631BC48-0105-0B66-183E-49F11C7BD15A}"/>
              </a:ext>
            </a:extLst>
          </p:cNvPr>
          <p:cNvGrpSpPr/>
          <p:nvPr/>
        </p:nvGrpSpPr>
        <p:grpSpPr>
          <a:xfrm>
            <a:off x="2406888" y="9343938"/>
            <a:ext cx="7556073" cy="4459909"/>
            <a:chOff x="1644881" y="1342934"/>
            <a:chExt cx="7556073" cy="445991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9183E2D-F7CB-421F-4F9A-FC06D05F4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4" r="3647" b="16014"/>
            <a:stretch/>
          </p:blipFill>
          <p:spPr>
            <a:xfrm>
              <a:off x="2397657" y="1424566"/>
              <a:ext cx="6489168" cy="4082122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7BED092-8931-19ED-4D41-A52A34691A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657" y="5491951"/>
              <a:ext cx="655905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338B5C-9239-17B3-A00F-37C17F000F12}"/>
                </a:ext>
              </a:extLst>
            </p:cNvPr>
            <p:cNvSpPr txBox="1"/>
            <p:nvPr/>
          </p:nvSpPr>
          <p:spPr>
            <a:xfrm>
              <a:off x="2374797" y="5490803"/>
              <a:ext cx="230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AF076C-9FF9-5CED-85DF-953436780BEB}"/>
                </a:ext>
              </a:extLst>
            </p:cNvPr>
            <p:cNvSpPr txBox="1"/>
            <p:nvPr/>
          </p:nvSpPr>
          <p:spPr>
            <a:xfrm>
              <a:off x="4110205" y="5495067"/>
              <a:ext cx="609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500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135F00-26BE-BC32-89F9-B725BDCE81A8}"/>
                </a:ext>
              </a:extLst>
            </p:cNvPr>
            <p:cNvSpPr txBox="1"/>
            <p:nvPr/>
          </p:nvSpPr>
          <p:spPr>
            <a:xfrm>
              <a:off x="5873224" y="5489061"/>
              <a:ext cx="813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1000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4D5E7F-CCAE-4754-7A24-3BD4BEDB1D3A}"/>
                </a:ext>
              </a:extLst>
            </p:cNvPr>
            <p:cNvSpPr txBox="1"/>
            <p:nvPr/>
          </p:nvSpPr>
          <p:spPr>
            <a:xfrm>
              <a:off x="7720971" y="5491951"/>
              <a:ext cx="950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1500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0B6FD53-AD75-FB34-E1E7-005E8A986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7657" y="1342934"/>
              <a:ext cx="0" cy="41461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CA08D2-EA84-3198-F4F3-48C73A05C9BF}"/>
                </a:ext>
              </a:extLst>
            </p:cNvPr>
            <p:cNvSpPr txBox="1"/>
            <p:nvPr/>
          </p:nvSpPr>
          <p:spPr>
            <a:xfrm>
              <a:off x="2144982" y="5070612"/>
              <a:ext cx="230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11A4A2-3989-4FAE-58A5-69437363EA10}"/>
                </a:ext>
              </a:extLst>
            </p:cNvPr>
            <p:cNvSpPr txBox="1"/>
            <p:nvPr/>
          </p:nvSpPr>
          <p:spPr>
            <a:xfrm>
              <a:off x="2144982" y="4162130"/>
              <a:ext cx="230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2129BB-7CE4-40B3-B913-38E7ABCAB056}"/>
                </a:ext>
              </a:extLst>
            </p:cNvPr>
            <p:cNvSpPr txBox="1"/>
            <p:nvPr/>
          </p:nvSpPr>
          <p:spPr>
            <a:xfrm>
              <a:off x="2036819" y="3251826"/>
              <a:ext cx="423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33AC36-76C6-0A9D-CC84-A3C129AE80D8}"/>
                </a:ext>
              </a:extLst>
            </p:cNvPr>
            <p:cNvSpPr txBox="1"/>
            <p:nvPr/>
          </p:nvSpPr>
          <p:spPr>
            <a:xfrm>
              <a:off x="2036819" y="2350764"/>
              <a:ext cx="423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6F79BB-53C0-C18D-A51E-75F07A8EFA3F}"/>
                </a:ext>
              </a:extLst>
            </p:cNvPr>
            <p:cNvSpPr txBox="1"/>
            <p:nvPr/>
          </p:nvSpPr>
          <p:spPr>
            <a:xfrm rot="16200000">
              <a:off x="1172394" y="3012572"/>
              <a:ext cx="1314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Modeled A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36DC1D7-F9B5-FFAE-18CC-3B8FEEE8B8EA}"/>
                </a:ext>
              </a:extLst>
            </p:cNvPr>
            <p:cNvGrpSpPr/>
            <p:nvPr/>
          </p:nvGrpSpPr>
          <p:grpSpPr>
            <a:xfrm>
              <a:off x="7945174" y="4106957"/>
              <a:ext cx="1255780" cy="1077218"/>
              <a:chOff x="9893102" y="4195019"/>
              <a:chExt cx="1763019" cy="107721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82F486-1E61-B371-D809-D5A7C25ECB2A}"/>
                  </a:ext>
                </a:extLst>
              </p:cNvPr>
              <p:cNvSpPr txBox="1"/>
              <p:nvPr/>
            </p:nvSpPr>
            <p:spPr>
              <a:xfrm>
                <a:off x="10240838" y="4195019"/>
                <a:ext cx="141528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Amod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Ac</a:t>
                </a:r>
              </a:p>
              <a:p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Aj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Ap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69DEA83-14E7-C529-38AE-56CD0499B078}"/>
                  </a:ext>
                </a:extLst>
              </p:cNvPr>
              <p:cNvSpPr/>
              <p:nvPr/>
            </p:nvSpPr>
            <p:spPr>
              <a:xfrm>
                <a:off x="9893103" y="4301491"/>
                <a:ext cx="347735" cy="186690"/>
              </a:xfrm>
              <a:prstGeom prst="round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C1964A6-488C-A28C-29C9-AD570F4807F5}"/>
                  </a:ext>
                </a:extLst>
              </p:cNvPr>
              <p:cNvSpPr/>
              <p:nvPr/>
            </p:nvSpPr>
            <p:spPr>
              <a:xfrm>
                <a:off x="9894313" y="4540874"/>
                <a:ext cx="347734" cy="186690"/>
              </a:xfrm>
              <a:prstGeom prst="round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9A3DC9B7-34E8-AD4F-F34F-118EDC6F3497}"/>
                  </a:ext>
                </a:extLst>
              </p:cNvPr>
              <p:cNvSpPr/>
              <p:nvPr/>
            </p:nvSpPr>
            <p:spPr>
              <a:xfrm>
                <a:off x="9893102" y="4780257"/>
                <a:ext cx="347735" cy="186690"/>
              </a:xfrm>
              <a:prstGeom prst="roundRect">
                <a:avLst/>
              </a:prstGeom>
              <a:solidFill>
                <a:srgbClr val="EF9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9D08C9E3-F361-1E52-AB2B-0229AE330BFB}"/>
                  </a:ext>
                </a:extLst>
              </p:cNvPr>
              <p:cNvSpPr/>
              <p:nvPr/>
            </p:nvSpPr>
            <p:spPr>
              <a:xfrm>
                <a:off x="9893102" y="5018549"/>
                <a:ext cx="347735" cy="186690"/>
              </a:xfrm>
              <a:prstGeom prst="roundRect">
                <a:avLst/>
              </a:prstGeom>
              <a:solidFill>
                <a:srgbClr val="D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6705C8-420B-609A-EEDF-1067A85CB389}"/>
                </a:ext>
              </a:extLst>
            </p:cNvPr>
            <p:cNvSpPr txBox="1"/>
            <p:nvPr/>
          </p:nvSpPr>
          <p:spPr>
            <a:xfrm>
              <a:off x="2068368" y="1479611"/>
              <a:ext cx="423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20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0E368F10-03C6-5382-A96A-87EC85475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282" y="8850129"/>
            <a:ext cx="1390008" cy="4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5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87836" y="8631193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87836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783280" y="4561127"/>
            <a:ext cx="614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Couratari</a:t>
            </a:r>
            <a:r>
              <a:rPr lang="en-US" sz="3600" b="1" i="1" dirty="0"/>
              <a:t> stellata</a:t>
            </a:r>
            <a:r>
              <a:rPr lang="en-US" sz="3600" b="1" dirty="0"/>
              <a:t>, Leaf 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C6B616-FD13-48EC-8ED8-B64512DCA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544" y="11989335"/>
            <a:ext cx="4948416" cy="57852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462019-C8B2-CCB5-5CCF-812AE8ABFE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3"/>
          <a:stretch/>
        </p:blipFill>
        <p:spPr>
          <a:xfrm>
            <a:off x="1649281" y="12016934"/>
            <a:ext cx="4948416" cy="57576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3584C1-F978-1DBB-1931-93E8CFBEDE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4407" y="5978890"/>
            <a:ext cx="5033301" cy="57401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9D72DE-EC97-773E-DADB-21B372DB68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5443" y="6056245"/>
            <a:ext cx="4948416" cy="562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54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87836" y="8631193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87836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135829" y="4562328"/>
            <a:ext cx="7444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Abarema</a:t>
            </a:r>
            <a:r>
              <a:rPr lang="en-US" sz="3600" b="1" i="1" dirty="0"/>
              <a:t> mataybifolia-1</a:t>
            </a:r>
            <a:r>
              <a:rPr lang="en-US" sz="3600" b="1" dirty="0"/>
              <a:t>, Leaf 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FBC2A12-A51E-FB45-D6DC-E05A67A0E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955" y="11993299"/>
            <a:ext cx="4970457" cy="5757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D28DF0-A89D-39B9-C8CA-14B8DBAE6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544" y="11993301"/>
            <a:ext cx="4948416" cy="57416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94839B-DF42-829E-DC78-1031C352F1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672" y="5957429"/>
            <a:ext cx="4948416" cy="57354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C0F114-9D4C-402C-4BD3-35A17837E1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1544" y="5975524"/>
            <a:ext cx="4948416" cy="571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11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87836" y="8631193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87836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120589" y="4562328"/>
            <a:ext cx="7474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Abarema</a:t>
            </a:r>
            <a:r>
              <a:rPr lang="en-US" sz="3600" b="1" i="1" dirty="0"/>
              <a:t> mataybifolia-1</a:t>
            </a:r>
            <a:r>
              <a:rPr lang="en-US" sz="3600" b="1" dirty="0"/>
              <a:t>, Leaf 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88F0E5-BD25-D3E8-020B-0F795F2A1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949" y="11993297"/>
            <a:ext cx="4946904" cy="57232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9AA0CC-C88D-50DF-9BD0-5FEA2E665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547" y="11988961"/>
            <a:ext cx="4942908" cy="57275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9A4803-9E23-6F0A-F6E4-F11BFE467E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0204" y="5935218"/>
            <a:ext cx="4949418" cy="57576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438A80-6B2A-9FCA-D1ED-D0FBC4D6AE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7868" y="5965318"/>
            <a:ext cx="4949418" cy="572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56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780390" y="45156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79585" y="13706517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884292" y="4592593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884292" y="103502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18029" y="19975735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029" y="19975735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444238" y="19975735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238" y="19975735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3754" y="9576106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3068260" y="11700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353704" y="11700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586559" y="523728"/>
            <a:ext cx="6542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/>
              <a:t>Protium </a:t>
            </a:r>
            <a:r>
              <a:rPr lang="en-US" sz="3600" b="1" i="1" dirty="0" err="1"/>
              <a:t>apiculatum</a:t>
            </a:r>
            <a:r>
              <a:rPr lang="en-US" sz="3600" b="1" dirty="0"/>
              <a:t>, Leaf 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C491D9-EB49-0426-0C51-D5DEF1CF4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455" y="7954699"/>
            <a:ext cx="4948416" cy="5757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891D7D-043D-5B98-0165-38B5A6688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4" y="7954697"/>
            <a:ext cx="4923614" cy="57876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B5BC84-5583-05CD-5628-32106931A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3455" y="1890194"/>
            <a:ext cx="4948416" cy="5764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6DFEBD5-B3BB-1C4A-D01D-4F7C0981EE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1868525"/>
            <a:ext cx="4946904" cy="57835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8CD62AB-2DE5-37C0-56C4-B1B2D47CB36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209"/>
          <a:stretch/>
        </p:blipFill>
        <p:spPr>
          <a:xfrm>
            <a:off x="1683453" y="14201686"/>
            <a:ext cx="4968428" cy="57607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50AE737-4B2D-C0F1-968F-C492F55C63C6}"/>
              </a:ext>
            </a:extLst>
          </p:cNvPr>
          <p:cNvSpPr txBox="1"/>
          <p:nvPr/>
        </p:nvSpPr>
        <p:spPr>
          <a:xfrm rot="16200000">
            <a:off x="884292" y="16872331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5E33D4-B595-4258-28FF-0114BCF6BAD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50"/>
          <a:stretch/>
        </p:blipFill>
        <p:spPr>
          <a:xfrm>
            <a:off x="6858000" y="14197535"/>
            <a:ext cx="4946904" cy="574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20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87836" y="8631193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87836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892812" y="4562328"/>
            <a:ext cx="573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/>
              <a:t>Protium </a:t>
            </a:r>
            <a:r>
              <a:rPr lang="en-US" sz="3600" b="1" i="1" dirty="0" err="1"/>
              <a:t>apiculatum</a:t>
            </a:r>
            <a:r>
              <a:rPr lang="en-US" sz="3600" b="1" dirty="0"/>
              <a:t>, Leaf 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45CDC1-84C7-01E6-2A2F-FE5E6EF89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303" y="11993299"/>
            <a:ext cx="4926109" cy="5757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27A76C-E4BC-F93A-D8AE-CB00A2BAB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544" y="11913734"/>
            <a:ext cx="5028298" cy="58372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09496A-F317-32BA-B0C6-8345EFCED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9655" y="5968005"/>
            <a:ext cx="4905757" cy="57248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E51BAD-7C00-1A9E-88C8-0E94281B46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1543" y="5968005"/>
            <a:ext cx="4905757" cy="571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62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1797</TotalTime>
  <Words>555</Words>
  <Application>Microsoft Office PowerPoint</Application>
  <PresentationFormat>Custom</PresentationFormat>
  <Paragraphs>318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Emmelia Braun</dc:creator>
  <cp:lastModifiedBy>Emmelia Braun</cp:lastModifiedBy>
  <cp:revision>11</cp:revision>
  <dcterms:created xsi:type="dcterms:W3CDTF">2023-03-21T15:49:26Z</dcterms:created>
  <dcterms:modified xsi:type="dcterms:W3CDTF">2023-06-22T19:53:39Z</dcterms:modified>
</cp:coreProperties>
</file>